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C61EB-0580-415A-83AF-77A6A3DA1D9E}" v="2" dt="2021-07-22T13:36:51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MAR GIOVANNI MORENO GIL" userId="d0cba2be-d956-4b8b-a1a9-c6e99561e212" providerId="ADAL" clId="{1F0C61EB-0580-415A-83AF-77A6A3DA1D9E}"/>
    <pc:docChg chg="delSld">
      <pc:chgData name="WILMAR GIOVANNI MORENO GIL" userId="d0cba2be-d956-4b8b-a1a9-c6e99561e212" providerId="ADAL" clId="{1F0C61EB-0580-415A-83AF-77A6A3DA1D9E}" dt="2021-07-22T13:36:44.642" v="0" actId="47"/>
      <pc:docMkLst>
        <pc:docMk/>
      </pc:docMkLst>
      <pc:sldChg chg="del">
        <pc:chgData name="WILMAR GIOVANNI MORENO GIL" userId="d0cba2be-d956-4b8b-a1a9-c6e99561e212" providerId="ADAL" clId="{1F0C61EB-0580-415A-83AF-77A6A3DA1D9E}" dt="2021-07-22T13:36:44.642" v="0" actId="47"/>
        <pc:sldMkLst>
          <pc:docMk/>
          <pc:sldMk cId="95992585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FCE53-73EC-3445-8635-29492CC04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4F91D7-669F-7C45-8D4A-7FBE2650B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336377-E494-C94D-B1BC-FA9717CB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5C-4BB7-2A4A-9F51-9D2F42CFB22E}" type="datetimeFigureOut">
              <a:rPr lang="es-CO" smtClean="0"/>
              <a:t>22/07/2021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5993D8-3CC5-E64A-ABE4-EF580D764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E81E8-34BE-0A4D-AD42-648C1F7F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0EF4-96A2-A64B-9B75-40DEBC535A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6986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F4A70-54C2-1F45-B9DD-17BEDF033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BFF4AA-0DCE-9741-9586-7E386F113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A7EA4A-44D0-CC44-9644-837FF9E8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5C-4BB7-2A4A-9F51-9D2F42CFB22E}" type="datetimeFigureOut">
              <a:rPr lang="es-CO" smtClean="0"/>
              <a:t>22/07/2021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C4BA0-5521-CE42-B4F8-075C7CC7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DC3BC5-6DFA-9541-A790-8B5A52C9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0EF4-96A2-A64B-9B75-40DEBC535A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4172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31095-636C-5547-BB33-F9B5ACFD4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200709-8146-A14C-A650-88FFA8E52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0523D1-0692-5C40-AAAA-73274525A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5C-4BB7-2A4A-9F51-9D2F42CFB22E}" type="datetimeFigureOut">
              <a:rPr lang="es-CO" smtClean="0"/>
              <a:t>22/07/2021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213189-23EF-924E-B1D0-6830B261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35A5C4-9E14-1149-94B5-A5A54CFE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0EF4-96A2-A64B-9B75-40DEBC535A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1060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5BDA3-1336-534A-B42D-C79BE61A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E3B484-FB9B-0F4F-AE8F-A8ADDB887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5F669E-88C7-9247-B9CF-0CD8B7BC6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418FFF-9A28-9C43-A62D-B847B050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5C-4BB7-2A4A-9F51-9D2F42CFB22E}" type="datetimeFigureOut">
              <a:rPr lang="es-CO" smtClean="0"/>
              <a:t>22/07/2021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BF8834-B960-E149-BB0D-0F0E2687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93CA92-0091-0745-82F4-FC5A385E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0EF4-96A2-A64B-9B75-40DEBC535A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020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026DF-B292-F247-A9DE-6497AA70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32F705-11D0-B840-9120-9786FDA41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09595A-84F5-C340-B876-1C3BFC5C0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5820A0-7BD5-B546-8287-0793AD8E4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0F41BC-6242-034B-8729-D527C75A4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AD06288-9813-4243-A820-A787EB7F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5C-4BB7-2A4A-9F51-9D2F42CFB22E}" type="datetimeFigureOut">
              <a:rPr lang="es-CO" smtClean="0"/>
              <a:t>22/07/2021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8DCAB1-40F9-584A-956F-DD2BA44E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3085C19-922B-C24B-B434-925C3C2E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0EF4-96A2-A64B-9B75-40DEBC535A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543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84956-53D0-284E-8D60-9F28D8E6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BE4287-4E53-FE4F-AD75-AFED6066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5C-4BB7-2A4A-9F51-9D2F42CFB22E}" type="datetimeFigureOut">
              <a:rPr lang="es-CO" smtClean="0"/>
              <a:t>22/07/2021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D5F900-0DCD-9447-92A5-F4E64888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3B079C-473C-B643-8877-EC6A2DAE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0EF4-96A2-A64B-9B75-40DEBC535A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0366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F7445DB-63BA-C64D-96CD-0C36A029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5C-4BB7-2A4A-9F51-9D2F42CFB22E}" type="datetimeFigureOut">
              <a:rPr lang="es-CO" smtClean="0"/>
              <a:t>22/07/2021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B16011-DD60-A749-B605-297BE4A0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C69E86-30B7-E94D-9A70-D2B2823D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0EF4-96A2-A64B-9B75-40DEBC535A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9201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56CDC-B810-6A43-893C-90BDC43D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3AA939-D726-CF44-9A81-AB762E6D0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0CA741-6A12-9345-A749-32F173399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9DEF0D-92D1-1C4B-9E2E-B6677ACC8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5C-4BB7-2A4A-9F51-9D2F42CFB22E}" type="datetimeFigureOut">
              <a:rPr lang="es-CO" smtClean="0"/>
              <a:t>22/07/2021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239E26-2C1A-6742-808F-851A52F1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F2CBD2-B226-534A-9173-43832E66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0EF4-96A2-A64B-9B75-40DEBC535A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458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DF8E2-9E57-554E-ABFA-5E636335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C50803-D222-E84F-9601-2AC094DDD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A0A160-5EF5-7F4A-8C82-336FB339F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783C79-8ABE-7241-82A8-8BA61C54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5C-4BB7-2A4A-9F51-9D2F42CFB22E}" type="datetimeFigureOut">
              <a:rPr lang="es-CO" smtClean="0"/>
              <a:t>22/07/2021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16A342-A114-8E46-93E4-29122EAE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2E9FF1-B052-D541-847A-584BEABF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0EF4-96A2-A64B-9B75-40DEBC535A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7247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616A9-5C6B-2F46-A4D8-1CC05D5A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314D7B-6698-4543-93CC-7C3D6A595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C48C0C-CD1C-BD4B-B73F-C1FD0B557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5C-4BB7-2A4A-9F51-9D2F42CFB22E}" type="datetimeFigureOut">
              <a:rPr lang="es-CO" smtClean="0"/>
              <a:t>22/07/2021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20736C-CAA7-7240-9188-2C526459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E1948D-A5E6-2346-BF73-19C5357A1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0EF4-96A2-A64B-9B75-40DEBC535A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9141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71423E-EA5A-CC4F-A786-FE61B8A23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0A7982-55BB-4448-A11C-56965FD1C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1C986D-A6CB-F547-833F-BC92AF13D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5C-4BB7-2A4A-9F51-9D2F42CFB22E}" type="datetimeFigureOut">
              <a:rPr lang="es-CO" smtClean="0"/>
              <a:t>22/07/2021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7EE65D-8F61-AA4A-9826-B5A9A1FE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BEA37-218A-8D47-B685-7B0B5C8B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0EF4-96A2-A64B-9B75-40DEBC535A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781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13F056-55E2-7F4A-A340-3DC20747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843722-3A50-464D-A8E9-9E3C1A43D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2D866C-56E2-A341-A0F7-1A30EE6EF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B25C-4BB7-2A4A-9F51-9D2F42CFB22E}" type="datetimeFigureOut">
              <a:rPr lang="es-CO" smtClean="0"/>
              <a:t>22/07/2021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D770CC-4C02-114A-89BE-7A8E52C67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BFC33F-4546-594A-B6DB-F5F9CDB58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A0EF4-96A2-A64B-9B75-40DEBC535A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280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Portada">
            <a:extLst>
              <a:ext uri="{FF2B5EF4-FFF2-40B4-BE49-F238E27FC236}">
                <a16:creationId xmlns:a16="http://schemas.microsoft.com/office/drawing/2014/main" id="{46F5E20E-1885-4B8A-A2F6-FE019C107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Objetivo - Fuentes">
            <a:extLst>
              <a:ext uri="{FF2B5EF4-FFF2-40B4-BE49-F238E27FC236}">
                <a16:creationId xmlns:a16="http://schemas.microsoft.com/office/drawing/2014/main" id="{B23FF5BD-085C-40C0-84EE-7235169F3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Información Demografica">
            <a:extLst>
              <a:ext uri="{FF2B5EF4-FFF2-40B4-BE49-F238E27FC236}">
                <a16:creationId xmlns:a16="http://schemas.microsoft.com/office/drawing/2014/main" id="{8A0E3594-4E19-40F8-9E9C-8ED523F32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Mapa Ubicación Trabajadores">
            <a:extLst>
              <a:ext uri="{FF2B5EF4-FFF2-40B4-BE49-F238E27FC236}">
                <a16:creationId xmlns:a16="http://schemas.microsoft.com/office/drawing/2014/main" id="{85527DAE-6343-409F-BD1C-C6A2694B1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Información Demografica (2)">
            <a:extLst>
              <a:ext uri="{FF2B5EF4-FFF2-40B4-BE49-F238E27FC236}">
                <a16:creationId xmlns:a16="http://schemas.microsoft.com/office/drawing/2014/main" id="{789F898F-6174-4006-8454-7D48E3BF5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Información Demografica (3)">
            <a:extLst>
              <a:ext uri="{FF2B5EF4-FFF2-40B4-BE49-F238E27FC236}">
                <a16:creationId xmlns:a16="http://schemas.microsoft.com/office/drawing/2014/main" id="{189D1A9C-971E-4FE0-B0D1-760A15A15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Segmentos de Mercado">
            <a:extLst>
              <a:ext uri="{FF2B5EF4-FFF2-40B4-BE49-F238E27FC236}">
                <a16:creationId xmlns:a16="http://schemas.microsoft.com/office/drawing/2014/main" id="{A85A6349-1873-4C1E-9A8C-8BA783451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77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779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WILMAR GIOVANNI MORENO GIL</cp:lastModifiedBy>
  <cp:revision>1</cp:revision>
  <dcterms:created xsi:type="dcterms:W3CDTF">2021-07-22T13:36:20Z</dcterms:created>
  <dcterms:modified xsi:type="dcterms:W3CDTF">2021-07-22T13:36:55Z</dcterms:modified>
</cp:coreProperties>
</file>